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2068" autoAdjust="0"/>
  </p:normalViewPr>
  <p:slideViewPr>
    <p:cSldViewPr snapToGrid="0" snapToObjects="1">
      <p:cViewPr varScale="1">
        <p:scale>
          <a:sx n="118" d="100"/>
          <a:sy n="118" d="100"/>
        </p:scale>
        <p:origin x="1464" y="91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7BDE7-08C6-0643-9071-D30007A2AF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b="1" smtClean="0">
                <a:latin typeface="Arial" panose="020B0604020202020204" pitchFamily="34" charset="0"/>
                <a:cs typeface="Arial" panose="020B0604020202020204" pitchFamily="34" charset="0"/>
              </a:rPr>
              <a:t>Arbeitsblatt zur Aktionsplanung</a:t>
            </a:r>
            <a:endParaRPr lang="en-GB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Entwerfen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erstellen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Verwendung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dieses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Arbeitsblatts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Ihrem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Managementteam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Aktionsplan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Förderung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GB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Mitarbeiterengagements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1" y="82126"/>
            <a:ext cx="4988957" cy="363600"/>
          </a:xfrm>
          <a:prstGeom prst="rect">
            <a:avLst/>
          </a:prstGeom>
        </p:spPr>
      </p:pic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985839"/>
              </p:ext>
            </p:extLst>
          </p:nvPr>
        </p:nvGraphicFramePr>
        <p:xfrm>
          <a:off x="473643" y="1608369"/>
          <a:ext cx="8196714" cy="51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75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3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0288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Entwicklungsmöglichkeit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ergreifende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Maßnahmen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Stichtag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590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9336</TotalTime>
  <Words>28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806</cp:revision>
  <cp:lastPrinted>2013-11-08T14:29:41Z</cp:lastPrinted>
  <dcterms:created xsi:type="dcterms:W3CDTF">2013-11-08T14:26:32Z</dcterms:created>
  <dcterms:modified xsi:type="dcterms:W3CDTF">2019-06-17T19:37:15Z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